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4" r:id="rId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2D88B4-22D3-4202-824B-48D7718C3B9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953A733-4A98-42F3-A10C-F3C4A8C7FB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F3A1036C-0CA6-4218-976B-0AC25DDBD1D4}"/>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10C86235-9D87-4F3F-9192-50B2238412C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71D9BF6-89C9-4AF8-8D3E-3F4C15D12001}"/>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80646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15D235-CA1E-4AAD-A7D4-CD9BC6AAA5E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2571869-D29E-45FB-B9AC-D959C56E726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CA8A47F-B5BF-4528-8E28-805D3223EE17}"/>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5FA824A1-9DA0-4EF9-B5FB-014654B9902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5FEFE49-A4A0-48FE-A169-F9988D547812}"/>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372281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C59C6A-AE9D-46EF-93FB-9120B4D2DDF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29E1981-3C21-4258-BFC9-F4B4D26105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5BA68AAF-8D22-4ADD-B5CD-A475AB6F3B39}"/>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7192E58B-BA69-4844-B5A1-3325F6671FD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1656D62-7657-49E7-8E86-4BCD495C50F8}"/>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1919262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36A347-4FB2-4DFA-88BE-DE2F3BB855A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AA57654-20E8-42D3-82C6-D7FF08C7FEC0}"/>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15DF5F2-088A-462D-B650-409F3004195F}"/>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8C34F6A-FF45-4C80-B7F2-EF3EF468A7E2}"/>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6" name="Alt Bilgi Yer Tutucusu 5">
            <a:extLst>
              <a:ext uri="{FF2B5EF4-FFF2-40B4-BE49-F238E27FC236}">
                <a16:creationId xmlns:a16="http://schemas.microsoft.com/office/drawing/2014/main" id="{07AF1ED8-D3C3-40A0-B9BF-DB5BA853A3B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805533E-F66C-4B77-ACA0-AA57ADDFADB7}"/>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3740455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76272B-C9B0-4F60-AA73-BF3D7DE40721}"/>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1E577CC-D6AF-4DCE-A5A3-099C065953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5F2B7D0-8D3E-4445-A972-21CC230C861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3377A440-3A5B-471F-AB34-FF5F72E356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3B708F2-106E-413D-8AE8-7A6CB253D6B4}"/>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17FEB725-9647-4EB8-8DA9-1931AE216AFA}"/>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8" name="Alt Bilgi Yer Tutucusu 7">
            <a:extLst>
              <a:ext uri="{FF2B5EF4-FFF2-40B4-BE49-F238E27FC236}">
                <a16:creationId xmlns:a16="http://schemas.microsoft.com/office/drawing/2014/main" id="{1AD927CD-8A5A-460E-BE23-B751749FB60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0E08D4F4-1934-49ED-898F-876908D28563}"/>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260886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CA21BA-0B05-4CFE-B6D2-36694CEA4DF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2D99BCFF-F79E-4F68-8779-A101FB422554}"/>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4" name="Alt Bilgi Yer Tutucusu 3">
            <a:extLst>
              <a:ext uri="{FF2B5EF4-FFF2-40B4-BE49-F238E27FC236}">
                <a16:creationId xmlns:a16="http://schemas.microsoft.com/office/drawing/2014/main" id="{C3435040-101F-4094-A690-8A485FAE4475}"/>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40D6D5DB-0084-4F4B-BF7E-6A7953172EE6}"/>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177241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660C80A-94E2-4426-B467-2F39488A2B43}"/>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3" name="Alt Bilgi Yer Tutucusu 2">
            <a:extLst>
              <a:ext uri="{FF2B5EF4-FFF2-40B4-BE49-F238E27FC236}">
                <a16:creationId xmlns:a16="http://schemas.microsoft.com/office/drawing/2014/main" id="{A3DAEA59-ED28-4306-9ADF-6F3816A158BC}"/>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D163B210-D9D4-4CD9-9FE3-AC5E42A01445}"/>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3465430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F01EB1-9BDA-4831-8DDF-3987E607234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D4EBFF1A-EBE0-4095-A398-1798E8B31D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C1345B2E-AABA-4CFF-8B5D-6FA0B3D28C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7A6F071-69B2-4089-B80F-C0BB1A83A7FB}"/>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6" name="Alt Bilgi Yer Tutucusu 5">
            <a:extLst>
              <a:ext uri="{FF2B5EF4-FFF2-40B4-BE49-F238E27FC236}">
                <a16:creationId xmlns:a16="http://schemas.microsoft.com/office/drawing/2014/main" id="{28871CB6-7A17-4953-8163-E992E11828C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BA646F1-2ED3-43D5-B151-217BEE89B1EB}"/>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022097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1A8E65-EF66-422B-9060-E4CB15B50D8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EBFE7C2-DF3C-4592-A2A2-927916882A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3BB8103-54F7-4150-B405-39E7128D86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E4F7F90-FCF5-45F3-858D-8D4C36C22225}"/>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6" name="Alt Bilgi Yer Tutucusu 5">
            <a:extLst>
              <a:ext uri="{FF2B5EF4-FFF2-40B4-BE49-F238E27FC236}">
                <a16:creationId xmlns:a16="http://schemas.microsoft.com/office/drawing/2014/main" id="{DC60FC14-D3FA-44AF-BE34-963B1C40A7D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BB5F8A4-A251-4C27-8B27-D6FF5437CD38}"/>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1222262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BE85D2-EE67-439B-871B-45BF84E898E9}"/>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2E62698-D61B-46C9-BEF3-F52EB7D0152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3C5E542-703A-453C-8C43-3EF161058AC0}"/>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79667497-B1BA-4230-81CD-38C7ECE6B31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9CDC1B3-168F-4E36-84B1-EF3A9B67608E}"/>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293865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FA11690A-DE4B-485A-BA40-BCD21995DEA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0DD48465-9C59-4244-8856-9ADB0A17CFC6}"/>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3F981D4-10A9-441D-A175-4A599918F6E4}"/>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AA7742A8-9317-488D-BE34-99E85AC3B92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6169944-7635-4392-B915-6719F81EA312}"/>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1691541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56B6C8E-3BE0-4A52-9984-9AF0D4C576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AA10E5D-30FB-4244-A956-768CF05226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F3C6B9A-AF78-4E37-8F61-237F722112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DE28CA81-A2F9-49C6-A86F-ABFC7399F5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C8F8DCE1-2C20-43B4-B1AB-2AF65BE39C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CDBB25-F183-4074-81D3-7BBD4D0F8CE9}" type="slidenum">
              <a:rPr lang="tr-TR" smtClean="0"/>
              <a:t>‹#›</a:t>
            </a:fld>
            <a:endParaRPr lang="tr-TR"/>
          </a:p>
        </p:txBody>
      </p:sp>
    </p:spTree>
    <p:extLst>
      <p:ext uri="{BB962C8B-B14F-4D97-AF65-F5344CB8AC3E}">
        <p14:creationId xmlns:p14="http://schemas.microsoft.com/office/powerpoint/2010/main" val="320018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184D339-4840-4BE4-92B7-9C8C792CF847}"/>
              </a:ext>
            </a:extLst>
          </p:cNvPr>
          <p:cNvSpPr>
            <a:spLocks noGrp="1"/>
          </p:cNvSpPr>
          <p:nvPr>
            <p:ph type="ctrTitle"/>
          </p:nvPr>
        </p:nvSpPr>
        <p:spPr>
          <a:xfrm>
            <a:off x="1524000" y="1122363"/>
            <a:ext cx="9144000" cy="1655762"/>
          </a:xfrm>
        </p:spPr>
        <p:txBody>
          <a:bodyPr/>
          <a:lstStyle/>
          <a:p>
            <a:r>
              <a:rPr lang="tr-TR" b="1" dirty="0">
                <a:latin typeface="Times New Roman" panose="02020603050405020304" pitchFamily="18" charset="0"/>
                <a:cs typeface="Times New Roman" panose="02020603050405020304" pitchFamily="18" charset="0"/>
              </a:rPr>
              <a:t>TÜKETİCİ HUKUKU</a:t>
            </a:r>
          </a:p>
        </p:txBody>
      </p:sp>
      <p:sp>
        <p:nvSpPr>
          <p:cNvPr id="3" name="Alt Başlık 2">
            <a:extLst>
              <a:ext uri="{FF2B5EF4-FFF2-40B4-BE49-F238E27FC236}">
                <a16:creationId xmlns:a16="http://schemas.microsoft.com/office/drawing/2014/main" id="{9A002823-6877-4CB3-A7DB-A02314FCBDDB}"/>
              </a:ext>
            </a:extLst>
          </p:cNvPr>
          <p:cNvSpPr>
            <a:spLocks noGrp="1"/>
          </p:cNvSpPr>
          <p:nvPr>
            <p:ph type="subTitle" idx="1"/>
          </p:nvPr>
        </p:nvSpPr>
        <p:spPr/>
        <p:txBody>
          <a:bodyPr>
            <a:normAutofit/>
          </a:bodyPr>
          <a:lstStyle/>
          <a:p>
            <a:r>
              <a:rPr lang="tr-TR" sz="4400" dirty="0">
                <a:latin typeface="Times New Roman" panose="02020603050405020304" pitchFamily="18" charset="0"/>
                <a:cs typeface="Times New Roman" panose="02020603050405020304" pitchFamily="18" charset="0"/>
              </a:rPr>
              <a:t>29. HAFTA</a:t>
            </a:r>
          </a:p>
        </p:txBody>
      </p:sp>
    </p:spTree>
    <p:extLst>
      <p:ext uri="{BB962C8B-B14F-4D97-AF65-F5344CB8AC3E}">
        <p14:creationId xmlns:p14="http://schemas.microsoft.com/office/powerpoint/2010/main" val="2831055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C526F5E-5F45-4BB5-9E2C-DAFA54FBD2F4}"/>
              </a:ext>
            </a:extLst>
          </p:cNvPr>
          <p:cNvSpPr>
            <a:spLocks noGrp="1"/>
          </p:cNvSpPr>
          <p:nvPr>
            <p:ph idx="1"/>
          </p:nvPr>
        </p:nvSpPr>
        <p:spPr>
          <a:xfrm>
            <a:off x="838200" y="1966302"/>
            <a:ext cx="10515600" cy="4351338"/>
          </a:xfrm>
        </p:spPr>
        <p:txBody>
          <a:bodyPr>
            <a:normAutofit/>
          </a:bodyPr>
          <a:lstStyle/>
          <a:p>
            <a:pPr marL="0" indent="0" algn="ctr">
              <a:buNone/>
            </a:pPr>
            <a:r>
              <a:rPr lang="tr-TR" sz="4800" dirty="0">
                <a:latin typeface="Times New Roman" panose="02020603050405020304" pitchFamily="18" charset="0"/>
                <a:cs typeface="Times New Roman" panose="02020603050405020304" pitchFamily="18" charset="0"/>
              </a:rPr>
              <a:t>Zararlı ve Tehlikeli Mal ve Hizmetler</a:t>
            </a:r>
          </a:p>
        </p:txBody>
      </p:sp>
    </p:spTree>
    <p:extLst>
      <p:ext uri="{BB962C8B-B14F-4D97-AF65-F5344CB8AC3E}">
        <p14:creationId xmlns:p14="http://schemas.microsoft.com/office/powerpoint/2010/main" val="3308207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2807AB6-A974-429F-A970-7D494BC5444C}"/>
              </a:ext>
            </a:extLst>
          </p:cNvPr>
          <p:cNvSpPr txBox="1"/>
          <p:nvPr/>
        </p:nvSpPr>
        <p:spPr>
          <a:xfrm>
            <a:off x="1055077" y="604800"/>
            <a:ext cx="10860258" cy="4339650"/>
          </a:xfrm>
          <a:prstGeom prst="rect">
            <a:avLst/>
          </a:prstGeom>
          <a:noFill/>
        </p:spPr>
        <p:txBody>
          <a:bodyPr wrap="square">
            <a:spAutoFit/>
          </a:bodyPr>
          <a:lstStyle/>
          <a:p>
            <a:pPr marL="50800" indent="-50800" algn="just"/>
            <a:endParaRPr lang="tr-TR" sz="24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endParaRPr>
          </a:p>
          <a:p>
            <a:pPr marL="50800" indent="-50800" algn="just"/>
            <a:r>
              <a:rPr lang="tr-TR" sz="2800" b="0" i="0" dirty="0">
                <a:solidFill>
                  <a:srgbClr val="282828"/>
                </a:solidFill>
                <a:effectLst/>
                <a:latin typeface="Times New Roman" panose="02020603050405020304" pitchFamily="18" charset="0"/>
                <a:cs typeface="Times New Roman" panose="02020603050405020304" pitchFamily="18" charset="0"/>
              </a:rPr>
              <a:t>4077 S. TKHK. m. 18’de düzenlenmiştir. Tüketicinin kullanımına sunulan mal ve hizmetlerin kişi ve çevre sağlığına zararlı veya tehlikeli olabilmesi durumunda, bu malların emniyetle kullanılabilmesi için üzerine veya ekli kullanım kılavuzlarına, bu durumla ilgili açıklayıcı bilgi ve uyarılar, açıkça görülecek ve okunacak şekilde konulur veya yazılır. Bakanlık, hangi mal ve hizmetlerin açıklayıcı bilgi ve uyarıları taşıması gerektiğini ve bu bilgi ve uyarıların şeklini ve yerini Türk Standartları Enstitüsü ile birlikte tespit ve ilanla görevlidir.</a:t>
            </a:r>
            <a:r>
              <a:rPr lang="tr-TR" sz="2800" dirty="0">
                <a:solidFill>
                  <a:srgbClr val="000000"/>
                </a:solidFill>
                <a:latin typeface="Times New Roman" panose="02020603050405020304" pitchFamily="18" charset="0"/>
                <a:cs typeface="Times New Roman" panose="02020603050405020304" pitchFamily="18" charset="0"/>
              </a:rPr>
              <a:t> </a:t>
            </a:r>
          </a:p>
          <a:p>
            <a:pPr marL="50800" indent="-50800" algn="just"/>
            <a:endParaRPr lang="tr-TR" sz="2800" dirty="0">
              <a:effectLst/>
              <a:latin typeface="Times New Roman" panose="020206030504050203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789282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5DF11404-77D9-4609-8DCA-D3CAF2FE1789}"/>
              </a:ext>
            </a:extLst>
          </p:cNvPr>
          <p:cNvSpPr txBox="1"/>
          <p:nvPr/>
        </p:nvSpPr>
        <p:spPr>
          <a:xfrm>
            <a:off x="407963" y="1440324"/>
            <a:ext cx="11226019" cy="2246769"/>
          </a:xfrm>
          <a:prstGeom prst="rect">
            <a:avLst/>
          </a:prstGeom>
          <a:noFill/>
        </p:spPr>
        <p:txBody>
          <a:bodyPr wrap="square">
            <a:spAutoFit/>
          </a:bodyPr>
          <a:lstStyle/>
          <a:p>
            <a:pPr marL="50800" marR="0" lvl="0" indent="-50800" algn="just"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6502 S. TKHK m 55/</a:t>
            </a:r>
            <a:r>
              <a:rPr kumimoji="0" lang="tr-TR" sz="28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III’de</a:t>
            </a:r>
            <a:r>
              <a:rPr kumimoji="0" lang="tr-TR"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ise bu şekilde düzenlenmiştir. ‘’Malların ilgili teknik düzenlemesi uyarınca kişinin sağlığı ile çevreye zararlı veya tehlikeli olabilmesi durumunda, bu malın güvenli kullanılabilmesi için malın üzerine veya tanıtma ve kullanma kılavuzuna bu durumla ilgili açıklayıcı bilgi ve uyarılar açıkça görülecek ve okunacak şekilde konulur veya yazılır.’’</a:t>
            </a:r>
          </a:p>
        </p:txBody>
      </p:sp>
    </p:spTree>
    <p:extLst>
      <p:ext uri="{BB962C8B-B14F-4D97-AF65-F5344CB8AC3E}">
        <p14:creationId xmlns:p14="http://schemas.microsoft.com/office/powerpoint/2010/main" val="77122675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TotalTime>
  <Words>152</Words>
  <Application>Microsoft Office PowerPoint</Application>
  <PresentationFormat>Geniş ekran</PresentationFormat>
  <Paragraphs>6</Paragraphs>
  <Slides>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vt:i4>
      </vt:variant>
    </vt:vector>
  </HeadingPairs>
  <TitlesOfParts>
    <vt:vector size="9" baseType="lpstr">
      <vt:lpstr>Arial</vt:lpstr>
      <vt:lpstr>Calibri</vt:lpstr>
      <vt:lpstr>Calibri Light</vt:lpstr>
      <vt:lpstr>Times New Roman</vt:lpstr>
      <vt:lpstr>Office Teması</vt:lpstr>
      <vt:lpstr>TÜKETİCİ HUKUKU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EŞYA HUKUKU</dc:title>
  <dc:creator>ZEYNEP</dc:creator>
  <cp:lastModifiedBy>ZEYNEP</cp:lastModifiedBy>
  <cp:revision>24</cp:revision>
  <dcterms:created xsi:type="dcterms:W3CDTF">2021-03-05T19:59:10Z</dcterms:created>
  <dcterms:modified xsi:type="dcterms:W3CDTF">2021-03-06T19:58:01Z</dcterms:modified>
</cp:coreProperties>
</file>